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nknown Us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A98A6-D09C-8D42-95F8-669D52F6F388}" type="datetimeFigureOut">
              <a:rPr lang="en-US"/>
              <a:t>2/23/19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81832-63AF-F841-9D31-5D14B8FB15F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3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 to add the prayer from Anne Graham LOTTS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81832-63AF-F841-9D31-5D14B8FB15F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70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F32837-CCB6-5043-A676-97E13A885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</a:rPr>
              <a:t>SOLEMN ASSEMBLY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C21D68-EB0C-1447-B004-CBD129077E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Day of Repentance and Searching After the Heart of God</a:t>
            </a:r>
          </a:p>
        </p:txBody>
      </p:sp>
    </p:spTree>
    <p:extLst>
      <p:ext uri="{BB962C8B-B14F-4D97-AF65-F5344CB8AC3E}">
        <p14:creationId xmlns:p14="http://schemas.microsoft.com/office/powerpoint/2010/main" val="327112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F32521-9DAF-AC4E-85D2-6E75C8D7B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4" y="239661"/>
            <a:ext cx="11789492" cy="1364226"/>
          </a:xfrm>
        </p:spPr>
        <p:txBody>
          <a:bodyPr>
            <a:normAutofit/>
          </a:bodyPr>
          <a:lstStyle/>
          <a:p>
            <a:r>
              <a:rPr lang="en-US"/>
              <a:t>Impending Judgement .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241A30-4DAB-AA42-975E-3E0CC5380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2140"/>
            <a:ext cx="10820400" cy="4846319"/>
          </a:xfrm>
        </p:spPr>
        <p:txBody>
          <a:bodyPr>
            <a:normAutofit lnSpcReduction="10000"/>
          </a:bodyPr>
          <a:lstStyle/>
          <a:p>
            <a:r>
              <a:rPr lang="en-US"/>
              <a:t>We as a nation are facing impending judgement as Israel did in the past.</a:t>
            </a:r>
          </a:p>
          <a:p>
            <a:r>
              <a:rPr lang="en-US"/>
              <a:t>Destruction of the land and resources we were meant to steward.</a:t>
            </a:r>
          </a:p>
          <a:p>
            <a:r>
              <a:rPr lang="en-US"/>
              <a:t>Abuse ,rape and murder of innocents (abortion, slavery &amp; pedophilia widespread)In Churches, schools &amp; society at large.</a:t>
            </a:r>
          </a:p>
          <a:p>
            <a:r>
              <a:rPr lang="en-US"/>
              <a:t>Increase in moral depravity, human genetic manipulation &amp;programming</a:t>
            </a:r>
          </a:p>
          <a:p>
            <a:r>
              <a:rPr lang="en-US"/>
              <a:t>Abominations made into law, Gender confusion encouraged</a:t>
            </a:r>
          </a:p>
          <a:p>
            <a:r>
              <a:rPr lang="en-US"/>
              <a:t>Schools &amp; colleges removing prayer and God( removing Gods protection)</a:t>
            </a:r>
          </a:p>
          <a:p>
            <a:r>
              <a:rPr lang="en-US"/>
              <a:t>Increase in secularism, humanism, atheism and paganism /witchcraft in schools, forced microchipping In businesses, gov’t &amp;hospitals.</a:t>
            </a:r>
          </a:p>
          <a:p>
            <a:r>
              <a:rPr lang="en-US"/>
              <a:t>Rise in racism, antisemitism, popularity of witchcraft and false religions/ CoExist dogma</a:t>
            </a:r>
          </a:p>
          <a:p>
            <a:r>
              <a:rPr lang="en-US"/>
              <a:t>Abandonment of Native Americans, Vets, homeless &amp; poor.</a:t>
            </a:r>
          </a:p>
          <a:p>
            <a:r>
              <a:rPr lang="en-US"/>
              <a:t>Globalist Babylon agenda/World bank .</a:t>
            </a:r>
          </a:p>
        </p:txBody>
      </p:sp>
    </p:spTree>
    <p:extLst>
      <p:ext uri="{BB962C8B-B14F-4D97-AF65-F5344CB8AC3E}">
        <p14:creationId xmlns:p14="http://schemas.microsoft.com/office/powerpoint/2010/main" val="296712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DCDBE-2D40-BE44-9D10-E05972A18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26" y="1493274"/>
            <a:ext cx="10434483" cy="4277032"/>
          </a:xfrm>
        </p:spPr>
        <p:txBody>
          <a:bodyPr/>
          <a:lstStyle/>
          <a:p>
            <a:r>
              <a:rPr lang="en-US"/>
              <a:t>A Word from Our Father`s Heart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50EAA2-7DF1-2F42-AEFF-41E5D10F8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443498" y="1179872"/>
            <a:ext cx="10820400" cy="5177080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688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AEC71A-E743-8D44-9253-F652A7A71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33233"/>
            <a:ext cx="8610600" cy="949427"/>
          </a:xfrm>
        </p:spPr>
        <p:txBody>
          <a:bodyPr>
            <a:normAutofit fontScale="90000"/>
          </a:bodyPr>
          <a:lstStyle/>
          <a:p>
            <a:r>
              <a:rPr lang="en-US"/>
              <a:t>Corporate Prayer of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8617D9-872D-FB4D-92D8-74218CDFA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9806"/>
            <a:ext cx="10820400" cy="4221726"/>
          </a:xfrm>
        </p:spPr>
        <p:txBody>
          <a:bodyPr/>
          <a:lstStyle/>
          <a:p>
            <a:r>
              <a:rPr lang="en-US"/>
              <a:t>We confess our foolishness of denying You as the one,true living God, our Creator To whom we are accountable, living as though our lives are a cosmic accident with no eternal significance, purpose or meaning.</a:t>
            </a:r>
          </a:p>
          <a:p>
            <a:r>
              <a:rPr lang="en-US"/>
              <a:t>We confess we no longer fear You, and thus we have not even the beginning of wisdom with which to handle the vast knowledge we possess.</a:t>
            </a:r>
          </a:p>
          <a:p>
            <a:r>
              <a:rPr lang="en-US"/>
              <a:t>We confess to believing the prosperity of our nation is because we are great while refusing to acknowledge that all blessing comes from Your Hand.</a:t>
            </a:r>
          </a:p>
          <a:p>
            <a:r>
              <a:rPr lang="en-US"/>
              <a:t>We confess that we depend upon military might and our weapons systems to protect us from harm and danger, while defying and ignoring You.</a:t>
            </a:r>
          </a:p>
          <a:p>
            <a:r>
              <a:rPr lang="en-US"/>
              <a:t>We confess that we have succumbed to the pressure of pluralism in our desire to be inclusive, so that we honor other gods  as though You are just one of many.</a:t>
            </a:r>
          </a:p>
        </p:txBody>
      </p:sp>
    </p:spTree>
    <p:extLst>
      <p:ext uri="{BB962C8B-B14F-4D97-AF65-F5344CB8AC3E}">
        <p14:creationId xmlns:p14="http://schemas.microsoft.com/office/powerpoint/2010/main" val="205111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D3AB66-E120-054D-9D46-F6460123E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968562"/>
          </a:xfrm>
        </p:spPr>
        <p:txBody>
          <a:bodyPr>
            <a:normAutofit fontScale="90000"/>
          </a:bodyPr>
          <a:lstStyle/>
          <a:p>
            <a:r>
              <a:rPr lang="en-US"/>
              <a:t>Corporate Prayer of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9F5282-2EEC-9444-9486-F96334C29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752" y="2057401"/>
            <a:ext cx="10820400" cy="4155357"/>
          </a:xfrm>
        </p:spPr>
        <p:txBody>
          <a:bodyPr>
            <a:normAutofit lnSpcReduction="10000"/>
          </a:bodyPr>
          <a:lstStyle/>
          <a:p>
            <a:r>
              <a:rPr lang="en-US"/>
              <a:t>We confess that we have allowed the material blessings You have given us to deceive us into thinking we don’t need You.</a:t>
            </a:r>
          </a:p>
          <a:p>
            <a:r>
              <a:rPr lang="en-US"/>
              <a:t>We confess that we feel entitled to what someone else has earned instead of taking responsibility for ourselves and our families as we trust in You.</a:t>
            </a:r>
          </a:p>
          <a:p>
            <a:r>
              <a:rPr lang="en-US"/>
              <a:t>We confess that we live as though material wealth and prosperity will bring happiness.</a:t>
            </a:r>
          </a:p>
          <a:p>
            <a:r>
              <a:rPr lang="en-US"/>
              <a:t>We confess our greed that has run up trillions of dollars of national debt,</a:t>
            </a:r>
          </a:p>
          <a:p>
            <a:r>
              <a:rPr lang="en-US"/>
              <a:t>We confess our arrogance and pride that led us to think we are sufficient in and of ourselves.</a:t>
            </a:r>
          </a:p>
          <a:p>
            <a:r>
              <a:rPr lang="en-US"/>
              <a:t>We confess our national addiction to sex, to money, to pleasure, to entertainment, technology, drugs,  alcohol, food, television, popularity and to ourselves.</a:t>
            </a: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4986F68-3A61-2B44-B37E-A994E6B4C921}"/>
              </a:ext>
            </a:extLst>
          </p:cNvPr>
          <p:cNvSpPr txBox="1"/>
          <p:nvPr/>
        </p:nvSpPr>
        <p:spPr>
          <a:xfrm>
            <a:off x="3047232" y="7585658"/>
            <a:ext cx="6097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https://d.docs.live.net/f245bdf3fb3c8b0a/Documents/Solemn%20Assembly%20for%202-23-19.docx</a:t>
            </a:r>
          </a:p>
        </p:txBody>
      </p:sp>
    </p:spTree>
    <p:extLst>
      <p:ext uri="{BB962C8B-B14F-4D97-AF65-F5344CB8AC3E}">
        <p14:creationId xmlns:p14="http://schemas.microsoft.com/office/powerpoint/2010/main" val="285763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ECFD2B-1444-1440-A734-83256C36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2030"/>
          </a:xfrm>
        </p:spPr>
        <p:txBody>
          <a:bodyPr>
            <a:normAutofit fontScale="90000"/>
          </a:bodyPr>
          <a:lstStyle/>
          <a:p>
            <a:r>
              <a:rPr lang="en-US"/>
              <a:t>Corporate prayer of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2D2590-476A-6442-96FA-0DA58D64A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22" y="1788242"/>
            <a:ext cx="10820400" cy="4577927"/>
          </a:xfrm>
        </p:spPr>
        <p:txBody>
          <a:bodyPr/>
          <a:lstStyle/>
          <a:p>
            <a:r>
              <a:rPr lang="en-US"/>
              <a:t>We confess that we have marginalized truth and mainstream lies. </a:t>
            </a:r>
          </a:p>
          <a:p>
            <a:r>
              <a:rPr lang="en-US"/>
              <a:t>We confess that we have become one nation under multiple gods, divided and polarized, with license to sin and justice that often does not follow the rules of Your Law.</a:t>
            </a:r>
          </a:p>
          <a:p>
            <a:r>
              <a:rPr lang="en-US"/>
              <a:t>We confess racism, hypocrisy, apathy, being overly comfortable, hyper-religious and antisemitic, when in Your Word it is expressly written in Genesis 12:3 about Israel,’I will bless those who bless you and curse those who curse you” .</a:t>
            </a:r>
          </a:p>
          <a:p>
            <a:r>
              <a:rPr lang="en-US"/>
              <a:t>We confess the exclusion of the poor, indigenous and racially diverse from our prayers ,blessings and evangelical efforts.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00BC5C-7CE1-4244-B095-14E0E645D0AC}"/>
              </a:ext>
            </a:extLst>
          </p:cNvPr>
          <p:cNvSpPr txBox="1"/>
          <p:nvPr/>
        </p:nvSpPr>
        <p:spPr>
          <a:xfrm>
            <a:off x="5961574" y="-1687391"/>
            <a:ext cx="60975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https://d.docs.live.net/f245bdf3fb3c8b0a/Documents/Solemn%20Assembly%20for%202-23-19.docx</a:t>
            </a:r>
          </a:p>
        </p:txBody>
      </p:sp>
    </p:spTree>
    <p:extLst>
      <p:ext uri="{BB962C8B-B14F-4D97-AF65-F5344CB8AC3E}">
        <p14:creationId xmlns:p14="http://schemas.microsoft.com/office/powerpoint/2010/main" val="422604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5A0040-92E7-334F-B36A-47C3C8E68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372" y="764373"/>
            <a:ext cx="7420281" cy="4351474"/>
          </a:xfrm>
        </p:spPr>
        <p:txBody>
          <a:bodyPr/>
          <a:lstStyle/>
          <a:p>
            <a:r>
              <a:rPr lang="en-US"/>
              <a:t>Communion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1CD953-9CC6-4142-9A70-BA08DDD36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269" y="8407318"/>
            <a:ext cx="10820400" cy="4024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8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DC3EE5-6302-614E-BEE5-849D7CFF4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84" y="1456402"/>
            <a:ext cx="10497779" cy="3051073"/>
          </a:xfrm>
        </p:spPr>
        <p:txBody>
          <a:bodyPr/>
          <a:lstStyle/>
          <a:p>
            <a:r>
              <a:rPr lang="en-US"/>
              <a:t>Time of open prayer and 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E4ED5E-B99A-194C-8CA6-BD46374E0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75137" y="7909560"/>
            <a:ext cx="10820400" cy="4024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1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8E3542-A779-914C-8C03-7F6C6C88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622" y="764372"/>
            <a:ext cx="7125313" cy="4452869"/>
          </a:xfrm>
        </p:spPr>
        <p:txBody>
          <a:bodyPr/>
          <a:lstStyle/>
          <a:p>
            <a:r>
              <a:rPr lang="en-US"/>
              <a:t>Closing  blessing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6B7A74-3CBA-C448-8D16-2D05C3FCF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48" y="8564020"/>
            <a:ext cx="10820400" cy="4024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7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Macintosh PowerPoint</Application>
  <PresentationFormat>Widescreen</PresentationFormat>
  <Paragraphs>40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Vapor Trail</vt:lpstr>
      <vt:lpstr>SOLEMN ASSEMBLY</vt:lpstr>
      <vt:lpstr>Impending Judgement .      </vt:lpstr>
      <vt:lpstr>A Word from Our Father`s Heart </vt:lpstr>
      <vt:lpstr>Corporate Prayer of repentance</vt:lpstr>
      <vt:lpstr>Corporate Prayer of repentance</vt:lpstr>
      <vt:lpstr>Corporate prayer of repentance</vt:lpstr>
      <vt:lpstr>Communion </vt:lpstr>
      <vt:lpstr>Time of open prayer and petition</vt:lpstr>
      <vt:lpstr>Closing  blessing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SOLEMN ASSEMBLY</dc:title>
  <dc:creator>Unknown User</dc:creator>
  <cp:lastModifiedBy>Microsoft Office User</cp:lastModifiedBy>
  <cp:revision>9</cp:revision>
  <dcterms:created xsi:type="dcterms:W3CDTF">2019-02-19T03:47:05Z</dcterms:created>
  <dcterms:modified xsi:type="dcterms:W3CDTF">2019-02-23T21:42:37Z</dcterms:modified>
</cp:coreProperties>
</file>